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5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7E3427E-D38B-5BC2-1DDB-499487B6A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154547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4C533E1-B92D-2B07-07F7-A5418D790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4452" y="949645"/>
            <a:ext cx="4377006" cy="504773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FAE1A33-D14C-D237-2A68-477FB973E2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B7F4592-FFD1-49C2-9F5D-35C10485C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Synthèse Autour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541665" y="1395256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12D1DBC-8838-43B2-8261-383289788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856" y="1256795"/>
            <a:ext cx="6858287" cy="456336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3B82D29-946A-FBCC-F833-14004EF56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1225156" y="1619511"/>
            <a:ext cx="39597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rgbClr val="F4944A"/>
              </a:solidFill>
            </a:endParaRPr>
          </a:p>
          <a:p>
            <a:r>
              <a:rPr lang="fr-FR" sz="3200" b="1" dirty="0"/>
              <a:t>Jeu l’enquêteur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A166873-D6B5-40AC-A288-3786A32AA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19511"/>
            <a:ext cx="2486150" cy="251929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12DC5E3-7079-111F-302A-273A2BF5B0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59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Synthèse Autour du mot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36</cp:revision>
  <dcterms:created xsi:type="dcterms:W3CDTF">2021-07-17T07:25:24Z</dcterms:created>
  <dcterms:modified xsi:type="dcterms:W3CDTF">2022-08-06T19:10:40Z</dcterms:modified>
</cp:coreProperties>
</file>